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5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22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5/10/24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6BDAF89D-83D4-43AA-98F8-DB51853DFB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FormulaOne-Dashboard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6E2649A2-3646-474A-A5EF-96A5C94A2D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File created on: 10/05/24 5:03:01 pm IST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8E185E9-5DA4-DD89-1CA0-CE8105EDAC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9" y="247628"/>
            <a:ext cx="11624745" cy="1249702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52CC6ABF-B030-BA07-8AB7-CD525C7FCB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898" y="1722301"/>
            <a:ext cx="11624745" cy="500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011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world&#10;&#10;Description automatically generated">
            <a:extLst>
              <a:ext uri="{FF2B5EF4-FFF2-40B4-BE49-F238E27FC236}">
                <a16:creationId xmlns:a16="http://schemas.microsoft.com/office/drawing/2014/main" id="{B8117184-B406-931A-03A7-0651C1173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41" y="762140"/>
            <a:ext cx="11860717" cy="463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394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7044D36-6C92-1B8E-9CC8-A487511AE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202" y="125419"/>
            <a:ext cx="11689596" cy="660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06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0A7D7CE2-F9FE-6D25-57DA-4764265F3F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060" y="155331"/>
            <a:ext cx="9512039" cy="654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933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alendar&#10;&#10;Description automatically generated">
            <a:extLst>
              <a:ext uri="{FF2B5EF4-FFF2-40B4-BE49-F238E27FC236}">
                <a16:creationId xmlns:a16="http://schemas.microsoft.com/office/drawing/2014/main" id="{E83143E7-0A88-AC69-8312-D80C27007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61340"/>
            <a:ext cx="11887200" cy="407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637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F4A8EF1-D5FC-D3A5-876F-FBD74E058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94" y="730758"/>
            <a:ext cx="11726811" cy="484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14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Formula One - Dashboard">
            <a:extLst>
              <a:ext uri="{FF2B5EF4-FFF2-40B4-BE49-F238E27FC236}">
                <a16:creationId xmlns:a16="http://schemas.microsoft.com/office/drawing/2014/main" id="{200EBCD1-4D5B-430E-84BB-7DD3E048E7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996" y="0"/>
            <a:ext cx="23420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</Words>
  <Application>Microsoft Macintosh PowerPoint</Application>
  <PresentationFormat>Widescreen</PresentationFormat>
  <Paragraphs>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FormulaOne-Dashboard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FormulaOne-Dashboard</dc:title>
  <dc:creator/>
  <cp:lastModifiedBy>Ronit Gupta | MAQ Software</cp:lastModifiedBy>
  <cp:revision>1</cp:revision>
  <dcterms:created xsi:type="dcterms:W3CDTF">2024-05-10T11:33:12Z</dcterms:created>
  <dcterms:modified xsi:type="dcterms:W3CDTF">2024-05-10T11:42:14Z</dcterms:modified>
</cp:coreProperties>
</file>

<file path=docProps/thumbnail.jpeg>
</file>